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>
        <p:scale>
          <a:sx n="68" d="100"/>
          <a:sy n="68" d="100"/>
        </p:scale>
        <p:origin x="1188" y="18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172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</a:t>
            </a:r>
            <a:r>
              <a:rPr lang="es-MX" sz="1100" i="1" dirty="0" smtClean="0"/>
              <a:t> de Marzo </a:t>
            </a:r>
            <a:r>
              <a:rPr lang="es-MX" sz="1100" i="1" dirty="0" smtClean="0"/>
              <a:t>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84597" y="4933455"/>
            <a:ext cx="3751749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CINTHYA VILLEGAS R.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ALEJANDRA LOPEZ LOPEZ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SARA LUZ ROMERO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EM10252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EVELIN SALDUA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M. TERRAZAS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EM10258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CRISTIAN CAMPOS BRIONES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HERLINDA LARA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542014"/>
            <a:ext cx="2160000" cy="560615"/>
            <a:chOff x="5016000" y="1040449"/>
            <a:chExt cx="2157939" cy="886271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684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ORTIZ CASTAÑEDA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2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Auxiliar Administrativo 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689895"/>
            <a:ext cx="1980873" cy="2075481"/>
            <a:chOff x="5006508" y="1648274"/>
            <a:chExt cx="2158890" cy="3281119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1638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6948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Y. LUNA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3208070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425507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090947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643075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018342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659551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8"/>
            <a:ext cx="1980000" cy="840489"/>
            <a:chOff x="5016000" y="1641255"/>
            <a:chExt cx="2157939" cy="132872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026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354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300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26804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237080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MELENDEZ RIOS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EM10144</a:t>
              </a:r>
              <a:r>
                <a:rPr lang="es-ES" sz="1000" b="1" dirty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25" y="2871963"/>
            <a:ext cx="1980000" cy="389164"/>
            <a:chOff x="5016000" y="1040449"/>
            <a:chExt cx="2157939" cy="615225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31575"/>
              <a:ext cx="2157939" cy="2240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491310"/>
            <a:ext cx="2160000" cy="389165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336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ROMANO MANUEL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EM10239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79"/>
            <a:ext cx="1980000" cy="1638236"/>
            <a:chOff x="5016000" y="1040447"/>
            <a:chExt cx="2157939" cy="258987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472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958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4" y="5062868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19226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18862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50787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178640"/>
            <a:ext cx="1980000" cy="958991"/>
            <a:chOff x="5016000" y="800796"/>
            <a:chExt cx="2157940" cy="151606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4307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0823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67773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4917275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430508"/>
            <a:chOff x="5016000" y="1040447"/>
            <a:chExt cx="2157939" cy="1005393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E. VALDES LOPEZ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EM09697</a:t>
              </a:r>
              <a:r>
                <a:rPr lang="es-MX" sz="7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SANCHEZ V</a:t>
              </a:r>
              <a:r>
                <a:rPr lang="es-MX" sz="1000" b="1" dirty="0">
                  <a:solidFill>
                    <a:schemeClr val="tx1"/>
                  </a:solidFill>
                </a:rPr>
                <a:t>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393632"/>
            <a:chOff x="1652920" y="-166044"/>
            <a:chExt cx="4703463" cy="3784063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5360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EM10276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VALERIA DOMINGUEZ RAMOS</a:t>
              </a:r>
              <a:endParaRPr lang="es-MX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37000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074"/>
              <a:ext cx="2157939" cy="284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50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16770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65317" y="55790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65317" y="50231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MARTIN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Soldador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3843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JUDITH LLANAS VALDES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EM10181</a:t>
              </a:r>
              <a:r>
                <a:rPr lang="es-ES" sz="800" dirty="0" smtClean="0">
                  <a:solidFill>
                    <a:prstClr val="black"/>
                  </a:solidFill>
                </a:rPr>
                <a:t> Cocinera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29745" y="3805248"/>
            <a:ext cx="1980000" cy="1125766"/>
            <a:chOff x="5016000" y="1080601"/>
            <a:chExt cx="2157939" cy="1779712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0601"/>
              <a:ext cx="2157939" cy="1685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EM00505 </a:t>
              </a:r>
              <a:r>
                <a:rPr lang="es-ES" sz="1000" b="1" dirty="0" smtClean="0"/>
                <a:t>SAMUEL </a:t>
              </a:r>
              <a:r>
                <a:rPr lang="es-ES" sz="1000" b="1" dirty="0"/>
                <a:t>CARDOZA </a:t>
              </a:r>
              <a:r>
                <a:rPr lang="es-ES" sz="100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 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SARA LUZ ROMERO GARCIA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EM10252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5754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EVELIN SALDUA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64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219" y="1271203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4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108" y="1271049"/>
            <a:ext cx="2340000" cy="379240"/>
            <a:chOff x="5016000" y="1040449"/>
            <a:chExt cx="2157939" cy="64521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M. TERRAZAS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EM10258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7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2019" y="221312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650574"/>
            <a:chOff x="5016000" y="1040447"/>
            <a:chExt cx="2157939" cy="1028488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443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14667</TotalTime>
  <Words>8465</Words>
  <Application>Microsoft Office PowerPoint</Application>
  <PresentationFormat>Panorámica</PresentationFormat>
  <Paragraphs>2238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6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684</cp:revision>
  <cp:lastPrinted>2023-03-15T18:52:51Z</cp:lastPrinted>
  <dcterms:created xsi:type="dcterms:W3CDTF">2022-02-24T11:34:15Z</dcterms:created>
  <dcterms:modified xsi:type="dcterms:W3CDTF">2023-04-10T15:41:17Z</dcterms:modified>
</cp:coreProperties>
</file>